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0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16833"/>
            <a:ext cx="77724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7"/>
            <a:ext cx="9144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88" t="92971" r="-26888" b="2664"/>
          <a:stretch/>
        </p:blipFill>
        <p:spPr bwMode="auto">
          <a:xfrm>
            <a:off x="2458675" y="6079578"/>
            <a:ext cx="914400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40" y="5830982"/>
            <a:ext cx="1936204" cy="838378"/>
          </a:xfrm>
          <a:prstGeom prst="rect">
            <a:avLst/>
          </a:prstGeom>
        </p:spPr>
      </p:pic>
      <p:pic>
        <p:nvPicPr>
          <p:cNvPr id="11" name="Picture 10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/>
        </p:blipFill>
        <p:spPr bwMode="auto">
          <a:xfrm>
            <a:off x="-4514" y="6079578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395536" y="6228020"/>
            <a:ext cx="954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530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6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6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165304"/>
            <a:ext cx="9180512" cy="692856"/>
            <a:chOff x="410988" y="6344818"/>
            <a:chExt cx="8733012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328" t="235" r="16521" b="235"/>
            <a:stretch/>
          </p:blipFill>
          <p:spPr>
            <a:xfrm>
              <a:off x="410988" y="6344818"/>
              <a:ext cx="3591330" cy="513342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4664"/>
            <a:ext cx="1792188" cy="77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74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27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86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59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9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90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59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823" y="692696"/>
            <a:ext cx="237638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alt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132112" y="3672053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Department committees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74987" y="1904952"/>
            <a:ext cx="28082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2400" kern="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Institutional </a:t>
            </a: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committees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916212" y="5298620"/>
            <a:ext cx="34559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Course</a:t>
            </a:r>
            <a:b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</a:b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committees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44206" y="2885001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44206" y="4608157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51396" y="3672053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Heads of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departments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94271" y="1904952"/>
            <a:ext cx="28082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Institutional board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&amp; management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35496" y="5298620"/>
            <a:ext cx="309661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Teaching and support staff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763490" y="2885001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63490" y="4653067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987824" y="2375909"/>
            <a:ext cx="70248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944334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600518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6084316" y="3662761"/>
            <a:ext cx="3024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Department representatives</a:t>
            </a: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6227191" y="2159885"/>
            <a:ext cx="28082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SA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executive</a:t>
            </a:r>
            <a:endParaRPr kumimoji="0" lang="en-GB" alt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6444084" y="5514644"/>
            <a:ext cx="23041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Course</a:t>
            </a:r>
            <a:r>
              <a:rPr kumimoji="0" lang="en-GB" alt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 </a:t>
            </a:r>
            <a:r>
              <a:rPr kumimoji="0" lang="en-GB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reps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7596410" y="2875709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596410" y="4598865"/>
            <a:ext cx="0" cy="645553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5724128" y="2375909"/>
            <a:ext cx="702484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935042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591226"/>
            <a:ext cx="93345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491755" y="692696"/>
            <a:ext cx="237638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alt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44208" y="882162"/>
            <a:ext cx="2376389" cy="11430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alt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Students’ association</a:t>
            </a:r>
            <a:endParaRPr lang="en-GB" altLang="en-US" sz="2400" b="1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223582"/>
      </p:ext>
    </p:extLst>
  </p:cSld>
  <p:clrMapOvr>
    <a:masterClrMapping/>
  </p:clrMapOvr>
</p:sld>
</file>

<file path=ppt/theme/theme1.xml><?xml version="1.0" encoding="utf-8"?>
<a:theme xmlns:a="http://schemas.openxmlformats.org/drawingml/2006/main" name="sparqs presentation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sparqs presentation 2014</Template>
  <TotalTime>2</TotalTime>
  <Words>27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sparqs presentation 2014</vt:lpstr>
      <vt:lpstr>PowerPoint Presentation</vt:lpstr>
    </vt:vector>
  </TitlesOfParts>
  <Company>NUS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NUS ORG</dc:creator>
  <cp:lastModifiedBy>NUS ORG</cp:lastModifiedBy>
  <cp:revision>2</cp:revision>
  <dcterms:created xsi:type="dcterms:W3CDTF">2014-08-26T13:26:41Z</dcterms:created>
  <dcterms:modified xsi:type="dcterms:W3CDTF">2014-09-18T14:50:21Z</dcterms:modified>
</cp:coreProperties>
</file>